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3" r:id="rId4"/>
    <p:sldId id="264" r:id="rId5"/>
    <p:sldId id="259" r:id="rId6"/>
    <p:sldId id="260" r:id="rId7"/>
    <p:sldId id="266" r:id="rId8"/>
    <p:sldId id="267" r:id="rId9"/>
    <p:sldId id="265" r:id="rId10"/>
    <p:sldId id="258" r:id="rId11"/>
    <p:sldId id="26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Zhao" initials="EZ" lastIdx="1" clrIdx="0">
    <p:extLst>
      <p:ext uri="{19B8F6BF-5375-455C-9EA6-DF929625EA0E}">
        <p15:presenceInfo xmlns:p15="http://schemas.microsoft.com/office/powerpoint/2012/main" userId="0f8e578a595d1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CEB1-9C2D-4625-B66B-C1E4BBA1AFB5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205F-F7A3-4F54-8193-E1E0E6EC4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0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C4CF-3CEE-407A-A305-C42D6381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38B62-9A20-4060-9B86-C66CCC8E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54DD-457B-4724-BAF4-67B32B96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AF2F-92FA-4698-AB98-2081B6F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BD94-3F3B-4C4A-A2A4-3C75943E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681-CBA4-4BCF-A70C-F04D5FF5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C837D-231B-445F-8D3F-7C055BF90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EE548-41BE-400B-B3E1-4F9EE1F9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E542-CF65-4AAB-B7E9-ABEAA63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23FA-D1D6-4427-B6AB-6B060E20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51B8-F2C2-4BA9-A33D-D9E96CF49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D6B1A-C173-4391-A5B3-8D35A21A8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98AD-5DFF-42CE-A7FD-5F6E7E94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0921-473D-4A68-A21C-24B9EBD2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A2F9-B513-49BA-8757-A8D10AB0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A446-CE9E-4A70-BA6F-1A1E4B2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F1AD-BE70-4BC3-B94B-CF090C24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7F37F-650A-48D1-B04B-B37551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8388-349F-4312-BB37-D38D929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3A54-89A2-46A8-82FC-58625284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4032-44EE-43F9-9248-A720E507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D85F-8970-4E3F-A9F8-5918B5E68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8BA6-884A-407B-9C43-E9AC1138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B47E-0ACF-41E8-876D-AED60F9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79211-8393-40BB-810D-AEE92A39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35A4-87AD-44FC-A6DF-D5C7109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6A37-7423-4C77-821D-21C96E314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D5BF-5295-42BB-8ACC-CDDA31BB7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448E6-FB64-4D8E-89B0-37A2D722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3F37-D06D-4181-86F9-D786FE37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83849-E4E0-4987-9E82-25157E03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2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21E9-E9F5-4638-A4AF-46224EFE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9DF4-FFBA-4DFF-8901-56F86C6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E9176-7D38-4AB8-B30F-B7A3D4802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F3437-2616-4998-A7FF-7DB713757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E652B-98C4-4EE0-8AA8-101471AB2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74C8D-8DB2-4F0E-B480-071E0A00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ABAE9-1D29-40A5-8C27-2923B61C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EA8CE-07D5-486E-AE7E-61F59869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BC4B-7008-441E-8FA6-15A0826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3BE91-7D13-4263-960E-9B654564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ECDEB-DD7C-4ABA-9A17-59EECE33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51074-A0FB-4FF7-A043-C5499CA9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B3D40-6472-48A3-B735-2DE8A285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3486B-CA50-47F2-A9CF-D29BEE3B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89D8C-6D14-460D-A70A-6F3AC3CB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E739-FD3E-4B42-905B-EE6881E3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6530-7726-4373-B0AA-8E9F86E46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5305E-AB91-46D5-B73F-6D307808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2B80-5CD9-45F9-9F41-E2092098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D046-CFFB-4BD8-8445-0FB1F4C4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82CE6-DF55-4DF1-BE92-BDF53B6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6FE6-5C11-4548-B722-57C70281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DA645-7206-41E6-9924-74304A690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7A5A1-2DA3-4DD8-AD3D-50324D163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1F4F6-F4E5-4EFE-871A-DB7B98E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0D6E5-EA3B-47B2-994E-FC847BB6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7A54-9206-47EC-ADB8-9880DB1C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EDB3-B785-4F64-894D-20EE419F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0CB73-20AE-4194-9B51-AE5673324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B540-2692-4DB2-8D33-FD0BF783E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FCA3-1164-4E43-86A8-4DE654A7209F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F747-4C79-43BF-839E-CC8AE7E5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A1AC-A315-49D1-B8CE-0ADA119F5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BF5A-24E6-4DAC-B4FD-D30394E45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MCC data 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C752C-E653-4826-8553-A3CF9EDFF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3/23</a:t>
            </a:r>
          </a:p>
        </p:txBody>
      </p:sp>
    </p:spTree>
    <p:extLst>
      <p:ext uri="{BB962C8B-B14F-4D97-AF65-F5344CB8AC3E}">
        <p14:creationId xmlns:p14="http://schemas.microsoft.com/office/powerpoint/2010/main" val="335168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54B9-B222-40E4-9248-4E00F1C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scaling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570C4-BC1D-4FBE-BFD0-CE98EABB9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1" b="11542"/>
          <a:stretch/>
        </p:blipFill>
        <p:spPr>
          <a:xfrm>
            <a:off x="0" y="1890713"/>
            <a:ext cx="12192000" cy="4967287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E4A1DD-0752-4738-93BE-06244D5E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9445" r="24133" b="23889"/>
          <a:stretch/>
        </p:blipFill>
        <p:spPr>
          <a:xfrm>
            <a:off x="5505450" y="278213"/>
            <a:ext cx="2181226" cy="2301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6F96C-52A6-4D1D-8937-5EC4FC831C09}"/>
              </a:ext>
            </a:extLst>
          </p:cNvPr>
          <p:cNvSpPr txBox="1"/>
          <p:nvPr/>
        </p:nvSpPr>
        <p:spPr>
          <a:xfrm>
            <a:off x="8824404" y="704740"/>
            <a:ext cx="25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unit = 77.75 pixels</a:t>
            </a:r>
          </a:p>
          <a:p>
            <a:r>
              <a:rPr lang="en-US" dirty="0"/>
              <a:t>1 Y unit = 134.5 pixels</a:t>
            </a:r>
          </a:p>
        </p:txBody>
      </p:sp>
    </p:spTree>
    <p:extLst>
      <p:ext uri="{BB962C8B-B14F-4D97-AF65-F5344CB8AC3E}">
        <p14:creationId xmlns:p14="http://schemas.microsoft.com/office/powerpoint/2010/main" val="167684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A639B-DEC3-46D2-B087-A4C5DAB7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r="19688"/>
          <a:stretch/>
        </p:blipFill>
        <p:spPr>
          <a:xfrm>
            <a:off x="4010024" y="365125"/>
            <a:ext cx="7343776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BBBDA-F743-4EFC-BCA4-B0470A8F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F4C7A06-585F-4C7D-A779-2127EEF86F85}"/>
              </a:ext>
            </a:extLst>
          </p:cNvPr>
          <p:cNvSpPr>
            <a:spLocks noChangeAspect="1"/>
          </p:cNvSpPr>
          <p:nvPr/>
        </p:nvSpPr>
        <p:spPr>
          <a:xfrm rot="19800000">
            <a:off x="1202105" y="274585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7C9395F-4C0B-4EFC-979E-2BEA582D92CF}"/>
              </a:ext>
            </a:extLst>
          </p:cNvPr>
          <p:cNvSpPr>
            <a:spLocks noChangeAspect="1"/>
          </p:cNvSpPr>
          <p:nvPr/>
        </p:nvSpPr>
        <p:spPr>
          <a:xfrm rot="19800000">
            <a:off x="1615026" y="203447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3C32B44-0F40-4585-817C-DBE42D7EF6F0}"/>
              </a:ext>
            </a:extLst>
          </p:cNvPr>
          <p:cNvSpPr>
            <a:spLocks noChangeAspect="1"/>
          </p:cNvSpPr>
          <p:nvPr/>
        </p:nvSpPr>
        <p:spPr>
          <a:xfrm rot="19800000">
            <a:off x="2434176" y="203447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40CA616-9BBE-4DB4-8ED7-749C67883A0C}"/>
              </a:ext>
            </a:extLst>
          </p:cNvPr>
          <p:cNvSpPr>
            <a:spLocks noChangeAspect="1"/>
          </p:cNvSpPr>
          <p:nvPr/>
        </p:nvSpPr>
        <p:spPr>
          <a:xfrm rot="19800000">
            <a:off x="2024601" y="274585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8820AC5-151D-41A2-8DB4-EAB88AE3D18C}"/>
              </a:ext>
            </a:extLst>
          </p:cNvPr>
          <p:cNvSpPr>
            <a:spLocks noChangeAspect="1"/>
          </p:cNvSpPr>
          <p:nvPr/>
        </p:nvSpPr>
        <p:spPr>
          <a:xfrm rot="19800000">
            <a:off x="2843752" y="2745855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472EEC8-A273-42FE-9C71-945D8BEA11ED}"/>
              </a:ext>
            </a:extLst>
          </p:cNvPr>
          <p:cNvSpPr>
            <a:spLocks noChangeAspect="1"/>
          </p:cNvSpPr>
          <p:nvPr/>
        </p:nvSpPr>
        <p:spPr>
          <a:xfrm rot="19800000">
            <a:off x="2447045" y="345724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D6CC43D-B0D3-4772-BE3A-31D673D560A9}"/>
              </a:ext>
            </a:extLst>
          </p:cNvPr>
          <p:cNvSpPr>
            <a:spLocks noChangeAspect="1"/>
          </p:cNvSpPr>
          <p:nvPr/>
        </p:nvSpPr>
        <p:spPr>
          <a:xfrm rot="19800000">
            <a:off x="1630985" y="3453705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2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ABA6009A-79D6-44CC-813F-A3B38BF7CC69}"/>
              </a:ext>
            </a:extLst>
          </p:cNvPr>
          <p:cNvSpPr>
            <a:spLocks noChangeAspect="1"/>
          </p:cNvSpPr>
          <p:nvPr/>
        </p:nvSpPr>
        <p:spPr>
          <a:xfrm rot="19800000">
            <a:off x="-1399" y="346077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6489A2F-2024-4CC3-83F5-BD1C9288C89F}"/>
              </a:ext>
            </a:extLst>
          </p:cNvPr>
          <p:cNvSpPr>
            <a:spLocks noChangeAspect="1"/>
          </p:cNvSpPr>
          <p:nvPr/>
        </p:nvSpPr>
        <p:spPr>
          <a:xfrm rot="19800000">
            <a:off x="817751" y="346077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58F3B3B8-7747-413B-8364-E0985D19F2A4}"/>
              </a:ext>
            </a:extLst>
          </p:cNvPr>
          <p:cNvSpPr>
            <a:spLocks noChangeAspect="1"/>
          </p:cNvSpPr>
          <p:nvPr/>
        </p:nvSpPr>
        <p:spPr>
          <a:xfrm rot="19800000">
            <a:off x="408176" y="417216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8AF72A7-8088-4895-932F-82947BCF909D}"/>
              </a:ext>
            </a:extLst>
          </p:cNvPr>
          <p:cNvSpPr>
            <a:spLocks noChangeAspect="1"/>
          </p:cNvSpPr>
          <p:nvPr/>
        </p:nvSpPr>
        <p:spPr>
          <a:xfrm rot="19800000">
            <a:off x="1227327" y="4172159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2272150-232C-4B00-9768-C0AE5F4AFD39}"/>
              </a:ext>
            </a:extLst>
          </p:cNvPr>
          <p:cNvSpPr>
            <a:spLocks noChangeAspect="1"/>
          </p:cNvSpPr>
          <p:nvPr/>
        </p:nvSpPr>
        <p:spPr>
          <a:xfrm rot="19800000">
            <a:off x="830620" y="488354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B655ED71-2BC1-4CD3-8C7B-A30A531AEA4B}"/>
              </a:ext>
            </a:extLst>
          </p:cNvPr>
          <p:cNvSpPr>
            <a:spLocks noChangeAspect="1"/>
          </p:cNvSpPr>
          <p:nvPr/>
        </p:nvSpPr>
        <p:spPr>
          <a:xfrm rot="19800000">
            <a:off x="1637156" y="4890612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872CEF5-2E3A-46D3-867E-66A4C337BA32}"/>
              </a:ext>
            </a:extLst>
          </p:cNvPr>
          <p:cNvSpPr>
            <a:spLocks noChangeAspect="1"/>
          </p:cNvSpPr>
          <p:nvPr/>
        </p:nvSpPr>
        <p:spPr>
          <a:xfrm rot="19800000">
            <a:off x="2050077" y="417922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73035334-7348-4F2E-B080-F7CD59BECB3C}"/>
              </a:ext>
            </a:extLst>
          </p:cNvPr>
          <p:cNvSpPr>
            <a:spLocks noChangeAspect="1"/>
          </p:cNvSpPr>
          <p:nvPr/>
        </p:nvSpPr>
        <p:spPr>
          <a:xfrm rot="19800000">
            <a:off x="2869227" y="417922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FAEB4FB0-D988-4CC0-94B8-1ECCBFCAB980}"/>
              </a:ext>
            </a:extLst>
          </p:cNvPr>
          <p:cNvSpPr>
            <a:spLocks noChangeAspect="1"/>
          </p:cNvSpPr>
          <p:nvPr/>
        </p:nvSpPr>
        <p:spPr>
          <a:xfrm rot="19800000">
            <a:off x="2459652" y="4890612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FBC8B79-BEDD-4223-971E-D174A0533CBD}"/>
              </a:ext>
            </a:extLst>
          </p:cNvPr>
          <p:cNvGrpSpPr/>
          <p:nvPr/>
        </p:nvGrpSpPr>
        <p:grpSpPr>
          <a:xfrm>
            <a:off x="8153341" y="1982239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C3A1775-4152-4E34-8020-16DCF4710E3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7229E59A-A3BE-4A84-BB5E-6F289925596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4866B26-F5E1-4C34-932E-6ADAF0F6D52F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A48B039E-9B02-4F1C-933E-14CEF13CAF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CC39439D-0DA2-4A8F-B30F-7F7FE2491D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8609BFBA-699D-4C5C-9AA7-1888079D4A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2F78FA1-3E5F-4711-8AA3-3BDD483DAC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D19E09AE-8995-4176-8BFC-9D489ED642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EF4906E1-CBC7-415E-BD23-E972F42757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Hexagon 64">
                <a:extLst>
                  <a:ext uri="{FF2B5EF4-FFF2-40B4-BE49-F238E27FC236}">
                    <a16:creationId xmlns:a16="http://schemas.microsoft.com/office/drawing/2014/main" id="{74583F17-C211-40E7-902B-93FBB2B725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Hexagon 65">
                <a:extLst>
                  <a:ext uri="{FF2B5EF4-FFF2-40B4-BE49-F238E27FC236}">
                    <a16:creationId xmlns:a16="http://schemas.microsoft.com/office/drawing/2014/main" id="{559E5CEB-A127-4136-A79A-DFBE086A26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id="{6B8DAE1C-56F4-43E0-B259-52E83EA9A7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3B2AE648-5D90-43EE-9569-F13F290561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E4C7C607-F216-413D-93D3-A62FFC4454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ACFE9095-7FE9-482B-9A68-5EF511512F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Hexagon 119">
                <a:extLst>
                  <a:ext uri="{FF2B5EF4-FFF2-40B4-BE49-F238E27FC236}">
                    <a16:creationId xmlns:a16="http://schemas.microsoft.com/office/drawing/2014/main" id="{E292BBEC-A75F-413A-94CE-42A06E809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Hexagon 120">
                <a:extLst>
                  <a:ext uri="{FF2B5EF4-FFF2-40B4-BE49-F238E27FC236}">
                    <a16:creationId xmlns:a16="http://schemas.microsoft.com/office/drawing/2014/main" id="{2887A12F-A7BD-4A4F-BFED-69FFA35708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Hexagon 121">
                <a:extLst>
                  <a:ext uri="{FF2B5EF4-FFF2-40B4-BE49-F238E27FC236}">
                    <a16:creationId xmlns:a16="http://schemas.microsoft.com/office/drawing/2014/main" id="{28FAE0FF-6181-407F-8ABA-AC8B60839D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Hexagon 122">
                <a:extLst>
                  <a:ext uri="{FF2B5EF4-FFF2-40B4-BE49-F238E27FC236}">
                    <a16:creationId xmlns:a16="http://schemas.microsoft.com/office/drawing/2014/main" id="{D2430350-2564-4443-BE3F-42ECC69BF7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Hexagon 123">
                <a:extLst>
                  <a:ext uri="{FF2B5EF4-FFF2-40B4-BE49-F238E27FC236}">
                    <a16:creationId xmlns:a16="http://schemas.microsoft.com/office/drawing/2014/main" id="{60A7C7B9-8F9A-4C0A-8360-988879718C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68381723-F5D1-48DA-8554-F462A259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Hexagon 125">
                <a:extLst>
                  <a:ext uri="{FF2B5EF4-FFF2-40B4-BE49-F238E27FC236}">
                    <a16:creationId xmlns:a16="http://schemas.microsoft.com/office/drawing/2014/main" id="{85F9CB03-B9A1-49F1-B305-A26152D3E3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Hexagon 128">
                <a:extLst>
                  <a:ext uri="{FF2B5EF4-FFF2-40B4-BE49-F238E27FC236}">
                    <a16:creationId xmlns:a16="http://schemas.microsoft.com/office/drawing/2014/main" id="{2AD5016F-5E76-4A6B-9CE7-E2BDE25FFD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01D2EF3F-FECB-49B3-B400-2BD83968D9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Hexagon 130">
                <a:extLst>
                  <a:ext uri="{FF2B5EF4-FFF2-40B4-BE49-F238E27FC236}">
                    <a16:creationId xmlns:a16="http://schemas.microsoft.com/office/drawing/2014/main" id="{F6FCAA72-E89F-4974-ABB3-D95723BEA6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Hexagon 131">
                <a:extLst>
                  <a:ext uri="{FF2B5EF4-FFF2-40B4-BE49-F238E27FC236}">
                    <a16:creationId xmlns:a16="http://schemas.microsoft.com/office/drawing/2014/main" id="{3BF987AB-657F-45C0-80FB-DE4FD9D001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Hexagon 132">
                <a:extLst>
                  <a:ext uri="{FF2B5EF4-FFF2-40B4-BE49-F238E27FC236}">
                    <a16:creationId xmlns:a16="http://schemas.microsoft.com/office/drawing/2014/main" id="{93AD3AFE-9B08-4A30-9B5C-6660F103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838D4E04-50DB-425A-A17A-1F359153A2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Hexagon 134">
                <a:extLst>
                  <a:ext uri="{FF2B5EF4-FFF2-40B4-BE49-F238E27FC236}">
                    <a16:creationId xmlns:a16="http://schemas.microsoft.com/office/drawing/2014/main" id="{5ED79414-C495-4A7F-906D-4E91D292F5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9731065-C404-4551-B4B8-D995B1A9E32F}"/>
              </a:ext>
            </a:extLst>
          </p:cNvPr>
          <p:cNvGrpSpPr/>
          <p:nvPr/>
        </p:nvGrpSpPr>
        <p:grpSpPr>
          <a:xfrm>
            <a:off x="4803593" y="2036237"/>
            <a:ext cx="2593045" cy="2245730"/>
            <a:chOff x="4664310" y="2036237"/>
            <a:chExt cx="2593045" cy="2245730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669C83D-1FB8-4F4F-9E67-3410AF54103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58049CD-17AD-4263-8BF8-DEC380632374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136" name="Hexagon 135">
                <a:extLst>
                  <a:ext uri="{FF2B5EF4-FFF2-40B4-BE49-F238E27FC236}">
                    <a16:creationId xmlns:a16="http://schemas.microsoft.com/office/drawing/2014/main" id="{60E7C76D-4B1C-411D-8BD2-EDAA2AC9C0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Hexagon 136">
                <a:extLst>
                  <a:ext uri="{FF2B5EF4-FFF2-40B4-BE49-F238E27FC236}">
                    <a16:creationId xmlns:a16="http://schemas.microsoft.com/office/drawing/2014/main" id="{600AF17E-C254-4A45-984C-09A7B7838C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Hexagon 137">
                <a:extLst>
                  <a:ext uri="{FF2B5EF4-FFF2-40B4-BE49-F238E27FC236}">
                    <a16:creationId xmlns:a16="http://schemas.microsoft.com/office/drawing/2014/main" id="{D88F6F69-A37D-468C-AA69-1B3F09D939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Hexagon 139">
                <a:extLst>
                  <a:ext uri="{FF2B5EF4-FFF2-40B4-BE49-F238E27FC236}">
                    <a16:creationId xmlns:a16="http://schemas.microsoft.com/office/drawing/2014/main" id="{56CC9EAB-06B0-4BCE-8319-09FB17D30E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Hexagon 140">
                <a:extLst>
                  <a:ext uri="{FF2B5EF4-FFF2-40B4-BE49-F238E27FC236}">
                    <a16:creationId xmlns:a16="http://schemas.microsoft.com/office/drawing/2014/main" id="{F5F03463-5709-4B92-98BF-B97101EC18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Hexagon 141">
                <a:extLst>
                  <a:ext uri="{FF2B5EF4-FFF2-40B4-BE49-F238E27FC236}">
                    <a16:creationId xmlns:a16="http://schemas.microsoft.com/office/drawing/2014/main" id="{A5092E7D-2DDB-477C-898D-5C70A64404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FF27AA05-DDA7-47C0-AE39-D201E3037E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AE048689-D1CB-4966-8028-DC8E23860A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B8C8C982-3BB5-4273-9FEC-79E4F054DC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CE59E4D1-375F-4D9A-8CA5-8342D115FA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11F31A6B-8972-466D-A334-D896437BE3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12CB7693-5435-4ECA-8277-11A67CBDD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088D175D-7127-4761-95D2-6A749E45B9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Hexagon 164">
                <a:extLst>
                  <a:ext uri="{FF2B5EF4-FFF2-40B4-BE49-F238E27FC236}">
                    <a16:creationId xmlns:a16="http://schemas.microsoft.com/office/drawing/2014/main" id="{A34B4912-91C6-4EA8-AB5B-A874982C6F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BBEE21C0-0487-41D8-A80B-F8479CE803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Hexagon 166">
                <a:extLst>
                  <a:ext uri="{FF2B5EF4-FFF2-40B4-BE49-F238E27FC236}">
                    <a16:creationId xmlns:a16="http://schemas.microsoft.com/office/drawing/2014/main" id="{04412DD9-862C-44DD-84E9-31BABE08E8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Hexagon 167">
                <a:extLst>
                  <a:ext uri="{FF2B5EF4-FFF2-40B4-BE49-F238E27FC236}">
                    <a16:creationId xmlns:a16="http://schemas.microsoft.com/office/drawing/2014/main" id="{85F4496D-A8AE-4FD5-8EA3-1D4D997F07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Hexagon 168">
                <a:extLst>
                  <a:ext uri="{FF2B5EF4-FFF2-40B4-BE49-F238E27FC236}">
                    <a16:creationId xmlns:a16="http://schemas.microsoft.com/office/drawing/2014/main" id="{5695C22C-8501-4AF9-A6C2-746FC3DF28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94E89823-D9F7-489B-A88E-92226078E5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Hexagon 170">
                <a:extLst>
                  <a:ext uri="{FF2B5EF4-FFF2-40B4-BE49-F238E27FC236}">
                    <a16:creationId xmlns:a16="http://schemas.microsoft.com/office/drawing/2014/main" id="{C6529EB7-2AA4-47CA-8CB7-73C73B057B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Hexagon 172">
                <a:extLst>
                  <a:ext uri="{FF2B5EF4-FFF2-40B4-BE49-F238E27FC236}">
                    <a16:creationId xmlns:a16="http://schemas.microsoft.com/office/drawing/2014/main" id="{FE6FC96A-7C03-45D3-BD18-AC0C588CD4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74424F48-0224-499E-A57C-FDD03F07C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Hexagon 174">
                <a:extLst>
                  <a:ext uri="{FF2B5EF4-FFF2-40B4-BE49-F238E27FC236}">
                    <a16:creationId xmlns:a16="http://schemas.microsoft.com/office/drawing/2014/main" id="{910512B5-BB23-4FA0-877E-6269762546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Hexagon 175">
                <a:extLst>
                  <a:ext uri="{FF2B5EF4-FFF2-40B4-BE49-F238E27FC236}">
                    <a16:creationId xmlns:a16="http://schemas.microsoft.com/office/drawing/2014/main" id="{D2B9494C-CEBC-4546-BF3A-24292A0F4D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Hexagon 176">
                <a:extLst>
                  <a:ext uri="{FF2B5EF4-FFF2-40B4-BE49-F238E27FC236}">
                    <a16:creationId xmlns:a16="http://schemas.microsoft.com/office/drawing/2014/main" id="{BB146BA5-37A8-485C-A52C-C374C1FA27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66187450-41A6-4B38-9AD5-79A5C681BE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Hexagon 178">
                <a:extLst>
                  <a:ext uri="{FF2B5EF4-FFF2-40B4-BE49-F238E27FC236}">
                    <a16:creationId xmlns:a16="http://schemas.microsoft.com/office/drawing/2014/main" id="{BC9A8217-0089-4730-ABEC-F9ACD1478C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B38B15E-4870-4803-B06D-DB44D555E2C9}"/>
              </a:ext>
            </a:extLst>
          </p:cNvPr>
          <p:cNvGrpSpPr/>
          <p:nvPr/>
        </p:nvGrpSpPr>
        <p:grpSpPr>
          <a:xfrm>
            <a:off x="1172142" y="1976101"/>
            <a:ext cx="2623008" cy="2304099"/>
            <a:chOff x="1120483" y="1976101"/>
            <a:chExt cx="2623008" cy="2304099"/>
          </a:xfrm>
        </p:grpSpPr>
        <p:sp>
          <p:nvSpPr>
            <p:cNvPr id="214" name="Hexagon 213">
              <a:extLst>
                <a:ext uri="{FF2B5EF4-FFF2-40B4-BE49-F238E27FC236}">
                  <a16:creationId xmlns:a16="http://schemas.microsoft.com/office/drawing/2014/main" id="{71BC286B-BF37-40B0-8122-5D095F356A6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256">
              <a:extLst>
                <a:ext uri="{FF2B5EF4-FFF2-40B4-BE49-F238E27FC236}">
                  <a16:creationId xmlns:a16="http://schemas.microsoft.com/office/drawing/2014/main" id="{0C178044-A608-449F-9A47-5C3C332FA4D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1402C14-730B-41B1-AEFC-0B9A9A7D1137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211" name="Hexagon 210">
                <a:extLst>
                  <a:ext uri="{FF2B5EF4-FFF2-40B4-BE49-F238E27FC236}">
                    <a16:creationId xmlns:a16="http://schemas.microsoft.com/office/drawing/2014/main" id="{B57A325D-23BA-4874-801C-DA6998D3B1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Hexagon 211">
                <a:extLst>
                  <a:ext uri="{FF2B5EF4-FFF2-40B4-BE49-F238E27FC236}">
                    <a16:creationId xmlns:a16="http://schemas.microsoft.com/office/drawing/2014/main" id="{7D17C145-6E66-408B-A2FD-894ACFF15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Hexagon 212">
                <a:extLst>
                  <a:ext uri="{FF2B5EF4-FFF2-40B4-BE49-F238E27FC236}">
                    <a16:creationId xmlns:a16="http://schemas.microsoft.com/office/drawing/2014/main" id="{4398F5DD-A7B5-494A-8D95-01C7873F7D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Hexagon 214">
                <a:extLst>
                  <a:ext uri="{FF2B5EF4-FFF2-40B4-BE49-F238E27FC236}">
                    <a16:creationId xmlns:a16="http://schemas.microsoft.com/office/drawing/2014/main" id="{9F45BC4E-4DDB-4B59-A35E-B28C37C5EC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Hexagon 215">
                <a:extLst>
                  <a:ext uri="{FF2B5EF4-FFF2-40B4-BE49-F238E27FC236}">
                    <a16:creationId xmlns:a16="http://schemas.microsoft.com/office/drawing/2014/main" id="{9CBEE07D-0228-44C7-9B56-8FCA24F03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Hexagon 216">
                <a:extLst>
                  <a:ext uri="{FF2B5EF4-FFF2-40B4-BE49-F238E27FC236}">
                    <a16:creationId xmlns:a16="http://schemas.microsoft.com/office/drawing/2014/main" id="{27BD0B1E-B6AD-46EE-A9B8-22D1EAAAE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Isosceles Triangle 248">
                <a:extLst>
                  <a:ext uri="{FF2B5EF4-FFF2-40B4-BE49-F238E27FC236}">
                    <a16:creationId xmlns:a16="http://schemas.microsoft.com/office/drawing/2014/main" id="{1A09093D-8CA6-4151-9775-12EC7F86FF8E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Isosceles Triangle 249">
                <a:extLst>
                  <a:ext uri="{FF2B5EF4-FFF2-40B4-BE49-F238E27FC236}">
                    <a16:creationId xmlns:a16="http://schemas.microsoft.com/office/drawing/2014/main" id="{6D8FDDF7-CEC8-4ADE-88E1-5FC6F55C336A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Isosceles Triangle 250">
                <a:extLst>
                  <a:ext uri="{FF2B5EF4-FFF2-40B4-BE49-F238E27FC236}">
                    <a16:creationId xmlns:a16="http://schemas.microsoft.com/office/drawing/2014/main" id="{EA7BF0EC-DCB4-4BAF-8FDB-8EB6958932CA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Isosceles Triangle 251">
                <a:extLst>
                  <a:ext uri="{FF2B5EF4-FFF2-40B4-BE49-F238E27FC236}">
                    <a16:creationId xmlns:a16="http://schemas.microsoft.com/office/drawing/2014/main" id="{3B74ABD6-FDEB-443B-8CD5-93BDE22C7627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Isosceles Triangle 252">
                <a:extLst>
                  <a:ext uri="{FF2B5EF4-FFF2-40B4-BE49-F238E27FC236}">
                    <a16:creationId xmlns:a16="http://schemas.microsoft.com/office/drawing/2014/main" id="{C4FECAA3-11DB-44A1-84C3-A0CB3C329BEB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Isosceles Triangle 253">
                <a:extLst>
                  <a:ext uri="{FF2B5EF4-FFF2-40B4-BE49-F238E27FC236}">
                    <a16:creationId xmlns:a16="http://schemas.microsoft.com/office/drawing/2014/main" id="{326CFC1F-FE96-4E69-8011-D1EE66BD6330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2621BAB8-5BF1-4050-8F51-D3A28665E96D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2AAB6E30-BF02-4755-BC5A-9E681AD2D923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Isosceles Triangle 259">
                <a:extLst>
                  <a:ext uri="{FF2B5EF4-FFF2-40B4-BE49-F238E27FC236}">
                    <a16:creationId xmlns:a16="http://schemas.microsoft.com/office/drawing/2014/main" id="{1FAB3E40-FA7D-4259-922F-AE347609A7B4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Isosceles Triangle 260">
                <a:extLst>
                  <a:ext uri="{FF2B5EF4-FFF2-40B4-BE49-F238E27FC236}">
                    <a16:creationId xmlns:a16="http://schemas.microsoft.com/office/drawing/2014/main" id="{CC06E590-FFE9-4475-BAC8-8D4B66013834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903FC02E-C071-4B85-89C7-58B822C5A6EC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FCBD13D6-45D6-4AB6-902D-3E5B1B90C59D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2D48B2F4-DBC9-4A8F-88DB-B5D57B918915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B108C224-23A7-4C15-AAA1-0DEE1F1E3A16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C0241CB1-F816-4C71-A5A5-0D3DAB20316C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DFD5CB10-18DC-436E-A686-1D92E41C9377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>
                <a:extLst>
                  <a:ext uri="{FF2B5EF4-FFF2-40B4-BE49-F238E27FC236}">
                    <a16:creationId xmlns:a16="http://schemas.microsoft.com/office/drawing/2014/main" id="{6CD45502-0E13-406A-A9BE-9C78BF00E8E2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34A134-8C33-4307-A272-3885E239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neighbor structures</a:t>
            </a:r>
          </a:p>
        </p:txBody>
      </p:sp>
    </p:spTree>
    <p:extLst>
      <p:ext uri="{BB962C8B-B14F-4D97-AF65-F5344CB8AC3E}">
        <p14:creationId xmlns:p14="http://schemas.microsoft.com/office/powerpoint/2010/main" val="15800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capture location (orange), we have up to 8 neighboring capture locations (blue) if we use L</a:t>
            </a:r>
            <a:r>
              <a:rPr lang="en-US" baseline="-25000" dirty="0"/>
              <a:t>1</a:t>
            </a:r>
            <a:r>
              <a:rPr lang="en-US" dirty="0"/>
              <a:t> distance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8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Each capture location is split into 7 “cells”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D51657-0F87-44C0-B5BA-9C95F78483FD}"/>
              </a:ext>
            </a:extLst>
          </p:cNvPr>
          <p:cNvGrpSpPr/>
          <p:nvPr/>
        </p:nvGrpSpPr>
        <p:grpSpPr>
          <a:xfrm>
            <a:off x="8309741" y="2450549"/>
            <a:ext cx="1679860" cy="1802941"/>
            <a:chOff x="2731165" y="3448587"/>
            <a:chExt cx="1679860" cy="1802941"/>
          </a:xfrm>
          <a:solidFill>
            <a:schemeClr val="accent4">
              <a:alpha val="50000"/>
            </a:schemeClr>
          </a:solidFill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A98AB717-174C-43C3-B5E9-DFF9B3848C5D}"/>
                </a:ext>
              </a:extLst>
            </p:cNvPr>
            <p:cNvSpPr/>
            <p:nvPr/>
          </p:nvSpPr>
          <p:spPr>
            <a:xfrm>
              <a:off x="3227138" y="4047564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12EF6CA-B3D0-4949-982D-548F74D6F23F}"/>
                </a:ext>
              </a:extLst>
            </p:cNvPr>
            <p:cNvSpPr/>
            <p:nvPr/>
          </p:nvSpPr>
          <p:spPr>
            <a:xfrm>
              <a:off x="3227137" y="344858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289292A-96E9-4144-953F-C5FD76D502E9}"/>
                </a:ext>
              </a:extLst>
            </p:cNvPr>
            <p:cNvSpPr/>
            <p:nvPr/>
          </p:nvSpPr>
          <p:spPr>
            <a:xfrm>
              <a:off x="3216792" y="46525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00B5AE80-70FA-40F2-BD41-C05A6FD61263}"/>
                </a:ext>
              </a:extLst>
            </p:cNvPr>
            <p:cNvSpPr/>
            <p:nvPr/>
          </p:nvSpPr>
          <p:spPr>
            <a:xfrm>
              <a:off x="3718566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D46EF7B3-B34C-49C4-8863-F000A62ED8A8}"/>
                </a:ext>
              </a:extLst>
            </p:cNvPr>
            <p:cNvSpPr/>
            <p:nvPr/>
          </p:nvSpPr>
          <p:spPr>
            <a:xfrm>
              <a:off x="3712539" y="435606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AFFF6C8-5820-49CC-9AC1-96B10783D035}"/>
                </a:ext>
              </a:extLst>
            </p:cNvPr>
            <p:cNvSpPr/>
            <p:nvPr/>
          </p:nvSpPr>
          <p:spPr>
            <a:xfrm>
              <a:off x="2743591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6C4FFAF2-0E0E-44BE-A44F-4ABDA833A6B6}"/>
                </a:ext>
              </a:extLst>
            </p:cNvPr>
            <p:cNvSpPr/>
            <p:nvPr/>
          </p:nvSpPr>
          <p:spPr>
            <a:xfrm>
              <a:off x="2731165" y="43470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cell (orange), we have up to 6 neighboring capture locations (blue)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A98AB717-174C-43C3-B5E9-DFF9B3848C5D}"/>
              </a:ext>
            </a:extLst>
          </p:cNvPr>
          <p:cNvSpPr/>
          <p:nvPr/>
        </p:nvSpPr>
        <p:spPr>
          <a:xfrm>
            <a:off x="8805714" y="3049526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12EF6CA-B3D0-4949-982D-548F74D6F23F}"/>
              </a:ext>
            </a:extLst>
          </p:cNvPr>
          <p:cNvSpPr/>
          <p:nvPr/>
        </p:nvSpPr>
        <p:spPr>
          <a:xfrm>
            <a:off x="8805713" y="245054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289292A-96E9-4144-953F-C5FD76D502E9}"/>
              </a:ext>
            </a:extLst>
          </p:cNvPr>
          <p:cNvSpPr/>
          <p:nvPr/>
        </p:nvSpPr>
        <p:spPr>
          <a:xfrm>
            <a:off x="8795368" y="36545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00B5AE80-70FA-40F2-BD41-C05A6FD61263}"/>
              </a:ext>
            </a:extLst>
          </p:cNvPr>
          <p:cNvSpPr/>
          <p:nvPr/>
        </p:nvSpPr>
        <p:spPr>
          <a:xfrm>
            <a:off x="9297142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46EF7B3-B34C-49C4-8863-F000A62ED8A8}"/>
              </a:ext>
            </a:extLst>
          </p:cNvPr>
          <p:cNvSpPr/>
          <p:nvPr/>
        </p:nvSpPr>
        <p:spPr>
          <a:xfrm>
            <a:off x="9291115" y="335802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2AFFF6C8-5820-49CC-9AC1-96B10783D035}"/>
              </a:ext>
            </a:extLst>
          </p:cNvPr>
          <p:cNvSpPr/>
          <p:nvPr/>
        </p:nvSpPr>
        <p:spPr>
          <a:xfrm>
            <a:off x="8322167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6C4FFAF2-0E0E-44BE-A44F-4ABDA833A6B6}"/>
              </a:ext>
            </a:extLst>
          </p:cNvPr>
          <p:cNvSpPr/>
          <p:nvPr/>
        </p:nvSpPr>
        <p:spPr>
          <a:xfrm>
            <a:off x="8309741" y="33490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EA9443-8373-4DB8-BA07-702879E3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139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83BCC-BA61-482C-8B10-2CD5FEC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163092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54485C-5EFD-4B6F-9F1C-50B9D4A9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1204-722A-4CAC-9604-204299E2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CD3 expression</a:t>
            </a:r>
          </a:p>
        </p:txBody>
      </p:sp>
    </p:spTree>
    <p:extLst>
      <p:ext uri="{BB962C8B-B14F-4D97-AF65-F5344CB8AC3E}">
        <p14:creationId xmlns:p14="http://schemas.microsoft.com/office/powerpoint/2010/main" val="326754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993EFC-57FC-4864-8344-70223481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42D7A-82F5-49BE-9DE8-12CF32F4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CHGA expression</a:t>
            </a:r>
          </a:p>
        </p:txBody>
      </p:sp>
    </p:spTree>
    <p:extLst>
      <p:ext uri="{BB962C8B-B14F-4D97-AF65-F5344CB8AC3E}">
        <p14:creationId xmlns:p14="http://schemas.microsoft.com/office/powerpoint/2010/main" val="360475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99325-56BD-4C1A-8456-C78276F0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A5802-D0BE-47CC-85E3-FE248493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8058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104</Words>
  <Application>Microsoft Office PowerPoint</Application>
  <PresentationFormat>Widescreen</PresentationFormat>
  <Paragraphs>25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MCC data spatial clustering and deconvolution</vt:lpstr>
      <vt:lpstr>Neighbor structure for clustering</vt:lpstr>
      <vt:lpstr>Neighbor structure for deconvolution</vt:lpstr>
      <vt:lpstr>Neighbor structure for deconvolution</vt:lpstr>
      <vt:lpstr>Clustering</vt:lpstr>
      <vt:lpstr>Deconvolution</vt:lpstr>
      <vt:lpstr>CD3 expression</vt:lpstr>
      <vt:lpstr>CHGA expression</vt:lpstr>
      <vt:lpstr>Nearest neighbors</vt:lpstr>
      <vt:lpstr>Coordinate scaling</vt:lpstr>
      <vt:lpstr>Clustering</vt:lpstr>
      <vt:lpstr>Deconvolution neighbor structures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MCC data spatial clustering and deconvolution</dc:title>
  <dc:creator>Edward Zhao</dc:creator>
  <cp:lastModifiedBy>Edward Zhao</cp:lastModifiedBy>
  <cp:revision>20</cp:revision>
  <dcterms:created xsi:type="dcterms:W3CDTF">2020-03-23T22:42:24Z</dcterms:created>
  <dcterms:modified xsi:type="dcterms:W3CDTF">2020-03-26T01:47:45Z</dcterms:modified>
</cp:coreProperties>
</file>